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00" d="100"/>
          <a:sy n="100" d="100"/>
        </p:scale>
        <p:origin x="816" y="1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9DBB6-9C9C-4EF1-B041-C0DBA92C2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57943-80F7-41D7-992A-789A6ECAAC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551AE-F627-4B5B-BDD3-3A82C8447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965F9-D2B3-415D-9F5E-1FAB1EEE4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E747D-9E42-418A-9129-04D2B82E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29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2275F-8C88-4448-BE5E-88CE6024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79EE-FD2C-43DF-8875-FA2D84A6F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57B62-CE02-40F7-83AE-70CD4027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D5991-449A-44B7-A57C-DA2700B9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FF3C5-A815-4B83-B92F-AF2B23F1A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8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2638D-22CB-4DCE-98DC-75E416BDD4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A5FE2-9CB5-42EF-941C-3ED3FFD85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78641-375A-4146-8109-54262871F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15B22-9A95-4CFE-8644-68F658253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98694-C98E-4678-AD27-6E3E941D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1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D2E6D-27AA-44DE-93D9-F44437D0A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3DD31-8F03-41E8-9997-103AC740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E17BD-E554-4440-805B-7DB09697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061D9-2A6B-4FA2-9B9E-FAA21946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3E064-7886-4EB0-9405-62733FB98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9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2C28-7E43-4A9D-B255-0EF2A7D5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0FE390-07D1-4735-9AD5-4C67E74C6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76800-8264-4284-BC0E-ADA09DC15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E29ED-A2E2-4C86-9802-62CB7977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98B85-14E2-44E7-A0C6-F3E38DE85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6FF2C-0217-4D59-8989-1DC98DD0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D847F-3FB7-4FE6-8A50-0AFE344AAB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451BD-32EF-4396-9531-5915C59B8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9D80D-C4F6-45C0-99E9-F282594E2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EADCD-F038-424D-8E36-324774D9E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42C67-6C2D-4D4A-8F3C-2B57CFA31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0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A9FCE-1E8B-41EF-9B89-7AF07CFD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4ED4C-B7FC-46D6-8943-754D6E4E7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FDCC-1449-4A61-9580-C600468CF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A8E2A-91C5-445D-98C4-CE9E1F21C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FA17B7-FCC3-4786-841D-D70AD3564B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5B3886-EA2E-4E3B-BDF2-31227F2D6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A79730-DE12-406F-B6E6-48DBC32BB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AFF37-7424-4313-9709-98A0C45C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9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18B16-2466-4B4D-BCFA-4A5B8F83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2CDE2-0111-4C68-8D08-FE7178B56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2980E3-FC1C-44C3-B295-BAD63491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1E253-9D5C-41F2-B151-0AFC142F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85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5E67C1-4F3F-4E5F-8393-6EB2D9541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1FD6C-036B-483E-8719-0CB6065F2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18F990-0864-4C92-98C2-01FC9258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AC3C1-3C40-4F74-BE9E-A15E85C7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DCCB3-0E97-4014-AA0D-44884E8EE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727E7F-6A55-4C0C-B579-6054F8E094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42BB93-1D1A-41A8-8E6A-6A935717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49766-27F2-45D6-9CD3-B86F25AB6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66F8B-7E79-4E5C-9304-F28604AED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3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AF5E-6E21-494B-8AF6-7F8C264C3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C0C651-A974-4A42-9F12-E1E1D8EFF1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F7B4F-4918-43CA-AFBB-5522B5135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D55D8-417D-4531-8C09-594073560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6452B-093F-4C4B-B313-6928631C8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0F33B-8DD0-42FC-8F48-F0F8C8D9D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1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3A2E46-5F64-47C2-A8D0-6DD41B660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7500E-B903-48E2-B6E2-1E8EE835D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49C05-42A9-4F8A-ADA2-8477364E05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B0F10-40B4-4D95-B238-9C5359E72F0F}" type="datetimeFigureOut">
              <a:rPr lang="en-US" smtClean="0"/>
              <a:t>4/27/2019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110B-CD79-40B7-86EC-57600C1CA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ADEAE-6340-475D-BBF5-20EFC88F6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E51EF-DB1B-489B-B2C7-92255F95B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7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F2A8B-DBCC-49BD-98CA-80B13F71C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E2F222-EEA5-408E-94DA-679D2B61C3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0863AD-D696-41B4-9DAF-F03808196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7B40C04-F18C-4BB6-B416-C1E529D0D089}"/>
              </a:ext>
            </a:extLst>
          </p:cNvPr>
          <p:cNvSpPr txBox="1"/>
          <p:nvPr/>
        </p:nvSpPr>
        <p:spPr>
          <a:xfrm>
            <a:off x="7019926" y="-928747"/>
            <a:ext cx="2285999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0">
                <a:latin typeface="000 YouMurderer BB [TeddyBear]" panose="02000508000000020004" pitchFamily="50" charset="0"/>
              </a:rPr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EEE8E47-E256-47B8-A2B8-ED9F5B6DF33D}"/>
              </a:ext>
            </a:extLst>
          </p:cNvPr>
          <p:cNvSpPr txBox="1"/>
          <p:nvPr/>
        </p:nvSpPr>
        <p:spPr>
          <a:xfrm>
            <a:off x="7019926" y="-928747"/>
            <a:ext cx="2285999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0">
                <a:latin typeface="000 YouMurderer BB [TeddyBear]" panose="02000508000000020004" pitchFamily="50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DC08AA-269E-4F67-8BC6-97C6DFEBA5AC}"/>
              </a:ext>
            </a:extLst>
          </p:cNvPr>
          <p:cNvSpPr txBox="1"/>
          <p:nvPr/>
        </p:nvSpPr>
        <p:spPr>
          <a:xfrm>
            <a:off x="7019926" y="-928747"/>
            <a:ext cx="2285999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0">
                <a:latin typeface="000 YouMurderer BB [TeddyBear]" panose="02000508000000020004" pitchFamily="50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5433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8" grpId="1"/>
      <p:bldP spid="9" grpId="0"/>
      <p:bldP spid="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000 YouMurderer BB [TeddyBear]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Pham</dc:creator>
  <cp:lastModifiedBy>Xuan Pham</cp:lastModifiedBy>
  <cp:revision>1</cp:revision>
  <dcterms:created xsi:type="dcterms:W3CDTF">2019-04-27T09:30:41Z</dcterms:created>
  <dcterms:modified xsi:type="dcterms:W3CDTF">2019-04-27T09:39:47Z</dcterms:modified>
</cp:coreProperties>
</file>